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2" r:id="rId11"/>
    <p:sldId id="260" r:id="rId12"/>
    <p:sldId id="261" r:id="rId13"/>
    <p:sldId id="262" r:id="rId14"/>
    <p:sldId id="263" r:id="rId15"/>
    <p:sldId id="264" r:id="rId16"/>
    <p:sldId id="271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3E31C6EB-CBD3-4CC5-9039-436522E5DA0F}">
          <p14:sldIdLst>
            <p14:sldId id="256"/>
            <p14:sldId id="257"/>
            <p14:sldId id="258"/>
            <p14:sldId id="259"/>
            <p14:sldId id="266"/>
            <p14:sldId id="267"/>
            <p14:sldId id="268"/>
            <p14:sldId id="269"/>
            <p14:sldId id="270"/>
            <p14:sldId id="272"/>
            <p14:sldId id="260"/>
            <p14:sldId id="261"/>
            <p14:sldId id="262"/>
            <p14:sldId id="263"/>
            <p14:sldId id="264"/>
            <p14:sldId id="27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74D2-1154-4E21-849D-9DCC1A8677AB}" type="datetimeFigureOut">
              <a:rPr lang="fr-FR" smtClean="0"/>
              <a:t>24/05/2018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9006-D239-4BCE-911A-83D6A987DA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069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23D93BF-0E48-4806-ACDA-050F86EFFD02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2E2F6-8FD2-4780-BF7C-448A004F96D2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D9B3-CB9E-496F-9EAB-05FC982CBF68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0C79D-60FB-42D8-82E8-35BEE5823E12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22CDF-2677-4F9C-94FC-74E623BB587E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AC204-77FA-45D5-99E4-1E572BDA2EF7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B2836-F623-482F-8D9B-9268FECDA1F0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A96EA-5FEF-44DD-9242-B2C16548D4B7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3615-BA9C-44EC-ACF3-1101EC8E8C17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90C1-56A7-41FB-A8D0-E500925E43F2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D243F-124E-4E30-8A16-93F0DB8A81C1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F534B-592F-49E2-98C3-F771841B2568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0D35C-D667-4151-B64A-39AD5875BB3C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9ED46-37CD-441C-8FE1-2C042A964BD0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2B08-2345-4A0F-91EF-7583E9FBEDC8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FF6E4-9C00-40E0-8888-0111B2450E24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C564B-6585-4248-ABEB-B271FF2627E2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E032C-E9B4-400F-8610-EE0BF813F7C2}" type="datetime1">
              <a:rPr lang="en-US" smtClean="0"/>
              <a:t>5/24/2018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535DC83-81E8-4EA3-8335-59F48450E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0150" y="6324600"/>
            <a:ext cx="7104094" cy="342122"/>
          </a:xfrm>
        </p:spPr>
        <p:txBody>
          <a:bodyPr>
            <a:noAutofit/>
          </a:bodyPr>
          <a:lstStyle/>
          <a:p>
            <a:pPr algn="r"/>
            <a:r>
              <a:rPr lang="fr-FR" sz="1200" dirty="0"/>
              <a:t>Alexandre BACA    Lucien </a:t>
            </a:r>
            <a:r>
              <a:rPr lang="fr-FR" sz="1200" dirty="0" err="1"/>
              <a:t>brouillaud</a:t>
            </a:r>
            <a:r>
              <a:rPr lang="fr-FR" sz="1200" dirty="0"/>
              <a:t>   Christophe </a:t>
            </a:r>
            <a:r>
              <a:rPr lang="fr-FR" sz="1200" dirty="0" err="1"/>
              <a:t>couerbe</a:t>
            </a:r>
            <a:r>
              <a:rPr lang="fr-FR" sz="1200" dirty="0"/>
              <a:t>    Nicolas </a:t>
            </a:r>
            <a:r>
              <a:rPr lang="fr-FR" sz="1200" dirty="0" err="1"/>
              <a:t>kamphaus</a:t>
            </a:r>
            <a:endParaRPr lang="fr-FR" sz="1200" dirty="0"/>
          </a:p>
          <a:p>
            <a:pPr algn="ctr"/>
            <a:endParaRPr lang="fr-FR" sz="1200" dirty="0"/>
          </a:p>
          <a:p>
            <a:pPr algn="ctr"/>
            <a:endParaRPr lang="fr-FR" sz="1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CFABDD-64B8-42CE-82EE-B8F3F319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832" y="191278"/>
            <a:ext cx="3156744" cy="9584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41E15F-5E8F-46B2-BC1A-D7BBCAC91F75}"/>
              </a:ext>
            </a:extLst>
          </p:cNvPr>
          <p:cNvSpPr/>
          <p:nvPr/>
        </p:nvSpPr>
        <p:spPr>
          <a:xfrm>
            <a:off x="5427482" y="4387334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2"/>
                </a:solidFill>
              </a:rPr>
              <a:t>25 Mai 2018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137204-DF6C-4536-ADAC-37629CBB5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993" y="1272783"/>
            <a:ext cx="4416834" cy="31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82EEC9-8F78-46FD-8367-725A7F6B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85563"/>
            <a:ext cx="9905998" cy="781236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Avancement des taches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7DED55D-8796-4CEF-A73B-D4E758F4A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32" y="991246"/>
            <a:ext cx="11382536" cy="531815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C615D4-6CCE-40BA-958A-29800F32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6545" y="630940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3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0F22A-218B-4DCC-84D9-43F5EFAA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7623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III. Environnement technique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577EA0-36BB-4D4A-8FEF-F074CE7C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39" y="1745920"/>
            <a:ext cx="1615437" cy="22365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52E091-8436-4583-8ED9-ED3D90F0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72" y="1807901"/>
            <a:ext cx="2155415" cy="236333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19F77D-3E02-4D09-B898-6383D6BB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195" y="635818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4DF968-EC7C-4B19-AD03-061306BCE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452" y="1379738"/>
            <a:ext cx="3727620" cy="22365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5145A59-FA35-4880-87FE-A60E09F3D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3807" y="4359976"/>
            <a:ext cx="4509303" cy="236333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8A67451-A56F-4374-A31B-71FCA7B7F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3367" y="4802214"/>
            <a:ext cx="4409269" cy="18428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D05DB62-57EC-49B6-8649-2948746A8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113" y="3616310"/>
            <a:ext cx="3708732" cy="37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4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089FAD-BE33-44C6-BC1C-8444BF46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IV. Démo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733755-3AE8-4765-A6EB-4C67B3C1B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F44669-6FCF-4E16-9D00-9435A806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7822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2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932B9-0240-485A-876E-26205F83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V. Difficultés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ECF82A-9A3C-4D67-9102-660432410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JavaScript dans Framework PHP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Récupération URL pour AJAX</a:t>
            </a:r>
          </a:p>
          <a:p>
            <a:pPr marL="457200" lvl="1" indent="0">
              <a:buNone/>
            </a:pPr>
            <a:endParaRPr lang="fr-FR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Environnement de travail</a:t>
            </a:r>
          </a:p>
          <a:p>
            <a:pPr marL="457200" lvl="1" indent="0">
              <a:buNone/>
            </a:pPr>
            <a:r>
              <a:rPr lang="fr-FR" dirty="0">
                <a:sym typeface="Wingdings" panose="05000000000000000000" pitchFamily="2" charset="2"/>
              </a:rPr>
              <a:t> Différence de configuration entre les postes des développeurs 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A271B20-FFA6-424C-AE0A-804FB718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3324">
            <a:off x="9202722" y="874085"/>
            <a:ext cx="1491577" cy="11037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558FD0-9C47-4DDC-907C-ADC95B510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602" y="4682023"/>
            <a:ext cx="2543175" cy="1800225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D15F6A-948F-4598-9DB2-FA1D38C7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3821" y="649287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1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631C3-5649-49D7-BA1A-6C3E3471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0071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VI. Evolutions possibles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B31470-4719-4651-AD6A-BE473D5DC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28641"/>
            <a:ext cx="9905999" cy="4160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Partie Admin : Utiliser </a:t>
            </a:r>
            <a:r>
              <a:rPr lang="fr-FR" sz="2600" dirty="0" err="1"/>
              <a:t>DataTables</a:t>
            </a:r>
            <a:endParaRPr lang="fr-FR" sz="26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Supprimer Bootstrap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600" dirty="0"/>
              <a:t>BDD et Framework plus stables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pPr>
              <a:buFont typeface="Wingdings" panose="05000000000000000000" pitchFamily="2" charset="2"/>
              <a:buChar char="§"/>
            </a:pPr>
            <a:endParaRPr lang="fr-FR" sz="2600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CCAB22-71F5-4A89-B12D-81C7B472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917" y="1494374"/>
            <a:ext cx="2867025" cy="176212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2D3676-BE36-4841-82C3-694501A4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8661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E64FB-BF0D-4875-B57D-D22FCB25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VII. Bilan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880BA1-AE0D-4F3B-B413-085CF08CD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Librairie et API différentes utilisée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Envie de continuer le projet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0FAB02-C8DE-4D96-A8FB-E42335A3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7822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72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78915-FBFA-4FBB-ADFA-FA175C69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Remerciement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3DD9B0-DAA1-4AD3-9023-A9F709FC1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Aux intervenants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Pour l’idée : Frédéric Noël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Pour le nouveau nom : Maxence Machu 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571775-7AE6-47E8-B47B-3D640AA49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7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8639E-C2ED-4EF4-B492-36006BD9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90" y="1365139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Merci de votre attention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F1CD20F-7BAC-4191-843A-F4681A13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0211" y="638661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1FD9BC-98D3-4ADE-B9EF-CC0BB1E8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583" y="2768723"/>
            <a:ext cx="4416834" cy="31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8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0F75D-94B2-48C0-B27D-DB34AF88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9" cy="791182"/>
          </a:xfrm>
        </p:spPr>
        <p:txBody>
          <a:bodyPr/>
          <a:lstStyle/>
          <a:p>
            <a:pPr algn="ctr"/>
            <a:r>
              <a:rPr lang="fr-FR" dirty="0"/>
              <a:t>Table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E192AC-EE53-4512-81DB-31971492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09700"/>
            <a:ext cx="9905999" cy="409347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fr-FR" sz="2600" dirty="0"/>
              <a:t>Développement de l’idée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Présentation de l’équipe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Organisation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Environnement technique  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Démo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Difficultés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Evolutions possibles </a:t>
            </a:r>
          </a:p>
          <a:p>
            <a:pPr marL="514350" indent="-514350">
              <a:buFont typeface="+mj-lt"/>
              <a:buAutoNum type="romanUcPeriod"/>
            </a:pPr>
            <a:r>
              <a:rPr lang="fr-FR" sz="2600" dirty="0"/>
              <a:t>Bilan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7E456D-D0FF-414F-BF70-4F6E2D25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8663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2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E3425-DDE1-4B39-AADD-B804A10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I. Développement de l’idée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579152-99A9-4EE1-934D-F225CA839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/>
              <a:t>Projet</a:t>
            </a:r>
            <a:r>
              <a:rPr lang="fr-FR" dirty="0"/>
              <a:t> : Amélioration du projet précèdent avec l’ajout de JavaScript</a:t>
            </a:r>
          </a:p>
          <a:p>
            <a:pPr marL="0" indent="0">
              <a:buNone/>
            </a:pPr>
            <a:r>
              <a:rPr lang="fr-FR" u="sng" dirty="0"/>
              <a:t>Contexte</a:t>
            </a:r>
            <a:r>
              <a:rPr lang="fr-FR" dirty="0"/>
              <a:t> : </a:t>
            </a:r>
          </a:p>
          <a:p>
            <a:pPr marL="0" indent="0">
              <a:buNone/>
            </a:pPr>
            <a:r>
              <a:rPr lang="fr-FR" dirty="0"/>
              <a:t>Mise en relation de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personnes qui ont un trop plein de légumes / fruits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personnes qui souhaitent consommé moins chère et de meilleure qualité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1C98E9-B189-46EA-881B-1F25EBA7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86461">
            <a:off x="9521979" y="369452"/>
            <a:ext cx="1840818" cy="184081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47B56B-77E7-48DB-B8B5-E2890AA5E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2209" y="6395004"/>
            <a:ext cx="755202" cy="316190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85008-149C-4071-8416-770B70588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7966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II. Présentation de l’équipe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45AA86-5CCE-4B9D-9FAA-A308DF2FE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524" y="1695812"/>
            <a:ext cx="9905999" cy="4864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u="sng" dirty="0"/>
              <a:t>Composition de l’équipe</a:t>
            </a:r>
            <a:r>
              <a:rPr lang="fr-FR" dirty="0"/>
              <a:t> 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Alexandre BACA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Lucien BROUILLAUD</a:t>
            </a:r>
          </a:p>
          <a:p>
            <a:pPr marL="457200" lvl="1" indent="0">
              <a:buNone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Christophe COUERBE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Nicolas KAMPHAUS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F53020-40A1-4EC8-AC4B-96ACF26CE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3" t="29478" r="26823" b="41529"/>
          <a:stretch/>
        </p:blipFill>
        <p:spPr>
          <a:xfrm>
            <a:off x="5184396" y="4637937"/>
            <a:ext cx="1391028" cy="14913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E3C90A0-7F3A-4EBB-9327-01652850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332" y="1683069"/>
            <a:ext cx="1391028" cy="1491313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01D48C-4D08-491D-9547-A0A71E3A0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7910" y="639037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4A13C16-D61B-4D80-81E3-94EF578EA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280" y="3670875"/>
            <a:ext cx="1391028" cy="14913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2FC2D3-5FB7-4BBC-8DB1-BBB8627BD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318" y="2613674"/>
            <a:ext cx="1391028" cy="14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6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4F40E5-0C00-426E-9824-45E88CD2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       III. Organisation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7E338D-F91E-4AA2-A8AF-192DACE5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u="sng" dirty="0"/>
              <a:t>Méthode </a:t>
            </a:r>
            <a:r>
              <a:rPr lang="fr-FR" dirty="0"/>
              <a:t>: </a:t>
            </a:r>
            <a:endParaRPr lang="fr-F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000" dirty="0"/>
              <a:t>Méthode kanban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000" dirty="0"/>
              <a:t>Tableau </a:t>
            </a:r>
            <a:r>
              <a:rPr lang="fr-FR" sz="2000" dirty="0" err="1"/>
              <a:t>Framaboard</a:t>
            </a:r>
            <a:r>
              <a:rPr lang="fr-FR" sz="2000" dirty="0"/>
              <a:t> par </a:t>
            </a:r>
            <a:r>
              <a:rPr lang="fr-FR" sz="2000" dirty="0" err="1"/>
              <a:t>Framasoft</a:t>
            </a:r>
            <a:endParaRPr lang="fr-F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fr-FR" sz="2000" dirty="0"/>
              <a:t>Notification Slack pour Git </a:t>
            </a:r>
            <a:r>
              <a:rPr lang="fr-FR" sz="2000" dirty="0" err="1"/>
              <a:t>Lab</a:t>
            </a:r>
            <a:endParaRPr lang="fr-FR" sz="2000" dirty="0"/>
          </a:p>
          <a:p>
            <a:pPr>
              <a:buFont typeface="Wingdings" panose="05000000000000000000" pitchFamily="2" charset="2"/>
              <a:buChar char="§"/>
            </a:pPr>
            <a:endParaRPr lang="fr-FR" sz="2000" dirty="0"/>
          </a:p>
          <a:p>
            <a:pPr>
              <a:buFont typeface="Wingdings" panose="05000000000000000000" pitchFamily="2" charset="2"/>
              <a:buChar char="§"/>
            </a:pPr>
            <a:endParaRPr lang="fr-FR" sz="2000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387E80-7968-43BC-9AED-A43E5ACD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361447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4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ACD651-A12D-4DF2-96C3-A24D0BF1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98401"/>
            <a:ext cx="9905998" cy="740499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Jour 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9876B9-11E6-40FE-B4F6-2B1CC060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944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B03365C9-6F72-4752-9AD3-EFD2074DF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744561"/>
            <a:ext cx="11334833" cy="5699989"/>
          </a:xfrm>
        </p:spPr>
      </p:pic>
    </p:spTree>
    <p:extLst>
      <p:ext uri="{BB962C8B-B14F-4D97-AF65-F5344CB8AC3E}">
        <p14:creationId xmlns:p14="http://schemas.microsoft.com/office/powerpoint/2010/main" val="122102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AB8A4A-79F3-453F-B9C8-35C3334D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4224"/>
            <a:ext cx="9905998" cy="55594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Jour 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6C058A-329C-4987-9D31-F2701BAB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7043" y="6448589"/>
            <a:ext cx="780368" cy="310597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B6E0358-B28A-400F-AA8C-F4866F4B2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54" y="688358"/>
            <a:ext cx="11355315" cy="5762038"/>
          </a:xfrm>
        </p:spPr>
      </p:pic>
    </p:spTree>
    <p:extLst>
      <p:ext uri="{BB962C8B-B14F-4D97-AF65-F5344CB8AC3E}">
        <p14:creationId xmlns:p14="http://schemas.microsoft.com/office/powerpoint/2010/main" val="243614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A2197E-5A18-42B9-9B2F-C9956A09F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729842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Jour 3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65CB92-8FE6-4040-BF08-5C484968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2" y="6408488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917CFBA-04D3-4BEC-9EBE-B6F07E119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060" y="706856"/>
            <a:ext cx="11217879" cy="5667982"/>
          </a:xfrm>
        </p:spPr>
      </p:pic>
    </p:spTree>
    <p:extLst>
      <p:ext uri="{BB962C8B-B14F-4D97-AF65-F5344CB8AC3E}">
        <p14:creationId xmlns:p14="http://schemas.microsoft.com/office/powerpoint/2010/main" val="2879510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37E47-E624-46AF-8D99-26DF228E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42572"/>
            <a:ext cx="9905998" cy="934057"/>
          </a:xfrm>
        </p:spPr>
        <p:txBody>
          <a:bodyPr>
            <a:normAutofit/>
          </a:bodyPr>
          <a:lstStyle/>
          <a:p>
            <a:pPr algn="ctr"/>
            <a:r>
              <a:rPr lang="fr-FR" sz="3200" dirty="0"/>
              <a:t>Répartition des taches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DEE627-0608-43DB-ADAA-C66BF82C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25205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7EE97FA9-5D89-4F19-9D40-51488FAF5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239" y="949628"/>
            <a:ext cx="11137522" cy="5282496"/>
          </a:xfrm>
        </p:spPr>
      </p:pic>
    </p:spTree>
    <p:extLst>
      <p:ext uri="{BB962C8B-B14F-4D97-AF65-F5344CB8AC3E}">
        <p14:creationId xmlns:p14="http://schemas.microsoft.com/office/powerpoint/2010/main" val="2739551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1310</TotalTime>
  <Words>210</Words>
  <Application>Microsoft Office PowerPoint</Application>
  <PresentationFormat>Grand écran</PresentationFormat>
  <Paragraphs>75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Wingdings</vt:lpstr>
      <vt:lpstr>Circuit</vt:lpstr>
      <vt:lpstr>Présentation PowerPoint</vt:lpstr>
      <vt:lpstr>Table </vt:lpstr>
      <vt:lpstr>I. Développement de l’idée </vt:lpstr>
      <vt:lpstr>II. Présentation de l’équipe </vt:lpstr>
      <vt:lpstr>       III. Organisation </vt:lpstr>
      <vt:lpstr>Jour 1</vt:lpstr>
      <vt:lpstr>Jour 2</vt:lpstr>
      <vt:lpstr>Jour 3</vt:lpstr>
      <vt:lpstr>Répartition des taches </vt:lpstr>
      <vt:lpstr>Avancement des taches </vt:lpstr>
      <vt:lpstr>III. Environnement technique </vt:lpstr>
      <vt:lpstr>IV. Démo</vt:lpstr>
      <vt:lpstr>V. Difficultés</vt:lpstr>
      <vt:lpstr>VI. Evolutions possibles </vt:lpstr>
      <vt:lpstr>VII. Bilan</vt:lpstr>
      <vt:lpstr>Remerciement 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KAMPHAUS NICOLAS</dc:creator>
  <cp:lastModifiedBy>KAMPHAUS NICOLAS</cp:lastModifiedBy>
  <cp:revision>61</cp:revision>
  <dcterms:created xsi:type="dcterms:W3CDTF">2018-04-13T08:48:53Z</dcterms:created>
  <dcterms:modified xsi:type="dcterms:W3CDTF">2018-05-24T19:55:30Z</dcterms:modified>
</cp:coreProperties>
</file>